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3" r:id="rId4"/>
    <p:sldId id="284" r:id="rId5"/>
    <p:sldId id="285" r:id="rId6"/>
    <p:sldId id="300" r:id="rId7"/>
    <p:sldId id="308" r:id="rId8"/>
    <p:sldId id="309" r:id="rId9"/>
    <p:sldId id="312" r:id="rId10"/>
    <p:sldId id="301" r:id="rId11"/>
    <p:sldId id="310" r:id="rId12"/>
    <p:sldId id="311" r:id="rId13"/>
    <p:sldId id="313" r:id="rId14"/>
    <p:sldId id="275" r:id="rId15"/>
    <p:sldId id="314" r:id="rId16"/>
    <p:sldId id="315" r:id="rId17"/>
    <p:sldId id="316" r:id="rId18"/>
    <p:sldId id="286" r:id="rId19"/>
    <p:sldId id="287" r:id="rId20"/>
    <p:sldId id="317" r:id="rId21"/>
    <p:sldId id="288" r:id="rId22"/>
    <p:sldId id="276" r:id="rId23"/>
    <p:sldId id="318" r:id="rId24"/>
    <p:sldId id="319" r:id="rId25"/>
    <p:sldId id="320" r:id="rId26"/>
    <p:sldId id="289" r:id="rId27"/>
    <p:sldId id="321" r:id="rId28"/>
    <p:sldId id="290" r:id="rId29"/>
    <p:sldId id="291" r:id="rId30"/>
    <p:sldId id="277" r:id="rId31"/>
    <p:sldId id="322" r:id="rId32"/>
    <p:sldId id="323" r:id="rId33"/>
    <p:sldId id="324" r:id="rId34"/>
    <p:sldId id="292" r:id="rId35"/>
    <p:sldId id="325" r:id="rId36"/>
    <p:sldId id="293" r:id="rId37"/>
    <p:sldId id="294" r:id="rId38"/>
    <p:sldId id="278" r:id="rId39"/>
    <p:sldId id="326" r:id="rId40"/>
    <p:sldId id="327" r:id="rId41"/>
    <p:sldId id="328" r:id="rId42"/>
    <p:sldId id="295" r:id="rId43"/>
    <p:sldId id="329" r:id="rId44"/>
    <p:sldId id="296" r:id="rId45"/>
    <p:sldId id="297" r:id="rId46"/>
    <p:sldId id="26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AA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2" autoAdjust="0"/>
    <p:restoredTop sz="94660"/>
  </p:normalViewPr>
  <p:slideViewPr>
    <p:cSldViewPr>
      <p:cViewPr varScale="1">
        <p:scale>
          <a:sx n="74" d="100"/>
          <a:sy n="74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2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0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0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2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4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2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4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220FC-1908-4B6C-B7F4-B8C7D6D3238F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34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9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5.xml"/><Relationship Id="rId4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Paying with coins.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177920" y="1914840"/>
            <a:ext cx="2611582" cy="26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830881" y="2304996"/>
            <a:ext cx="1368152" cy="1375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7957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olin2\AppData\Local\Microsoft\Windows\Temporary Internet Files\Content.IE5\VMVN2394\PngMedium-Correct-Sign-330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8257"/>
            <a:ext cx="2952328" cy="37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451068"/>
            <a:ext cx="400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Correct!</a:t>
            </a:r>
            <a:endParaRPr lang="en-GB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788024" y="5013176"/>
            <a:ext cx="4224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Play again</a:t>
            </a:r>
            <a:endParaRPr lang="en-GB" sz="6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830881" y="2304996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0" y="-64843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297626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3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182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9481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24998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05167" y="1700808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830881" y="2304996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3778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olin2\AppData\Local\Microsoft\Windows\Temporary Internet Files\Content.IE5\VMVN2394\PngMedium-Correct-Sign-330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8257"/>
            <a:ext cx="2952328" cy="37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451068"/>
            <a:ext cx="3647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Correct!</a:t>
            </a:r>
            <a:endParaRPr lang="en-GB" sz="8000" b="1" dirty="0">
              <a:solidFill>
                <a:schemeClr val="accent2"/>
              </a:solidFill>
              <a:latin typeface="AR CENA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652120" y="5013176"/>
            <a:ext cx="3359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Play again</a:t>
            </a:r>
            <a:endParaRPr lang="en-GB" sz="6000" b="1" dirty="0">
              <a:solidFill>
                <a:schemeClr val="accent2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0" y="-64843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851920" y="3821357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851920" y="3821357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851920" y="3821357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851920" y="3821357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82846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olin2\AppData\Local\Microsoft\Windows\Temporary Internet Files\Content.IE5\VMVN2394\PngMedium-Correct-Sign-330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8257"/>
            <a:ext cx="2952328" cy="37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45106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Correct!</a:t>
            </a:r>
            <a:endParaRPr lang="en-GB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752020" y="5013176"/>
            <a:ext cx="4260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Play again</a:t>
            </a:r>
            <a:endParaRPr lang="en-GB" sz="6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-29016"/>
            <a:ext cx="9144000" cy="68870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3680313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9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296785" y="5204062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3680313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00593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9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296785" y="5204062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3680313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326028" y="5204062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755576" y="1988840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557741" y="5196674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210324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995936" y="3680313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681100" y="3680314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76128" y="1484784"/>
            <a:ext cx="1368152" cy="1375317"/>
          </a:xfrm>
          <a:prstGeom prst="rect">
            <a:avLst/>
          </a:prstGeom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296785" y="5204062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olin2\AppData\Local\Microsoft\Windows\Temporary Internet Files\Content.IE5\VMVN2394\PngMedium-Correct-Sign-330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8257"/>
            <a:ext cx="2952328" cy="37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45106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Correct!</a:t>
            </a:r>
            <a:endParaRPr lang="en-GB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860032" y="5013176"/>
            <a:ext cx="415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Play again</a:t>
            </a:r>
            <a:endParaRPr lang="en-GB" sz="6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0037" y="-133407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23528" y="1566566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7504" y="4843735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661583" y="148478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392782" y="304756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706332" y="3139546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34003" y="3139546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049252" y="1579118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687457" y="4666724"/>
            <a:ext cx="1368152" cy="1375317"/>
          </a:xfrm>
          <a:prstGeom prst="rect">
            <a:avLst/>
          </a:prstGeom>
        </p:spPr>
      </p:pic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316467" y="5149862"/>
            <a:ext cx="1368152" cy="1375317"/>
          </a:xfrm>
          <a:prstGeom prst="rect">
            <a:avLst/>
          </a:prstGeom>
        </p:spPr>
      </p:pic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860032" y="4659930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6957" y="-24393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23528" y="1566566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7504" y="4843735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661583" y="148478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392782" y="304756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706332" y="3139546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34003" y="3139546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049252" y="1579118"/>
            <a:ext cx="1368152" cy="137531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3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687457" y="4666724"/>
            <a:ext cx="1368152" cy="1375317"/>
          </a:xfrm>
          <a:prstGeom prst="rect">
            <a:avLst/>
          </a:prstGeom>
        </p:spPr>
      </p:pic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316467" y="5149862"/>
            <a:ext cx="1368152" cy="1375317"/>
          </a:xfrm>
          <a:prstGeom prst="rect">
            <a:avLst/>
          </a:prstGeom>
        </p:spPr>
      </p:pic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860032" y="4659930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0" y="-27878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23528" y="1566566"/>
            <a:ext cx="1368152" cy="1375317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7504" y="4843735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661583" y="148478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392782" y="304756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706332" y="3139546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34003" y="3139546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049252" y="1545406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687457" y="4666724"/>
            <a:ext cx="1368152" cy="1375317"/>
          </a:xfrm>
          <a:prstGeom prst="rect">
            <a:avLst/>
          </a:prstGeom>
        </p:spPr>
      </p:pic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316467" y="5149862"/>
            <a:ext cx="1368152" cy="1375317"/>
          </a:xfrm>
          <a:prstGeom prst="rect">
            <a:avLst/>
          </a:prstGeom>
        </p:spPr>
      </p:pic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860032" y="4659930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0" y="-10945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23528" y="1566566"/>
            <a:ext cx="1368152" cy="1375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7504" y="4843735"/>
            <a:ext cx="1368152" cy="1375317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661583" y="1484783"/>
            <a:ext cx="1368152" cy="1375317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392782" y="3047560"/>
            <a:ext cx="1368152" cy="1375317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706332" y="3139546"/>
            <a:ext cx="1368152" cy="137531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077322" y="3139546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049252" y="1579118"/>
            <a:ext cx="1368152" cy="1375317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687457" y="4666724"/>
            <a:ext cx="1368152" cy="1375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316467" y="5149862"/>
            <a:ext cx="1368152" cy="1375317"/>
          </a:xfrm>
          <a:prstGeom prst="rect">
            <a:avLst/>
          </a:prstGeom>
        </p:spPr>
      </p:pic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4860032" y="4659930"/>
            <a:ext cx="1368152" cy="1375317"/>
          </a:xfrm>
          <a:prstGeom prst="rect">
            <a:avLst/>
          </a:prstGeom>
        </p:spPr>
      </p:pic>
      <p:pic>
        <p:nvPicPr>
          <p:cNvPr id="17" name="Picture 1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28758" y="4843735"/>
            <a:ext cx="1368152" cy="1375317"/>
          </a:xfrm>
          <a:prstGeom prst="rect">
            <a:avLst/>
          </a:prstGeom>
        </p:spPr>
      </p:pic>
      <p:pic>
        <p:nvPicPr>
          <p:cNvPr id="18" name="Picture 1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1691680" y="4666724"/>
            <a:ext cx="1368152" cy="1375317"/>
          </a:xfrm>
          <a:prstGeom prst="rect">
            <a:avLst/>
          </a:prstGeom>
        </p:spPr>
      </p:pic>
      <p:pic>
        <p:nvPicPr>
          <p:cNvPr id="19" name="Picture 1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330774" y="5149862"/>
            <a:ext cx="1368152" cy="13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Colin2\AppData\Local\Microsoft\Windows\Temporary Internet Files\Content.IE5\VMVN2394\PngMedium-Correct-Sign-330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8257"/>
            <a:ext cx="2952328" cy="30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510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Correct!</a:t>
            </a:r>
            <a:endParaRPr lang="en-GB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898758" y="5309199"/>
            <a:ext cx="526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Congratulations</a:t>
            </a:r>
            <a:endParaRPr lang="en-GB" sz="5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5-Point Star 2"/>
          <p:cNvSpPr/>
          <p:nvPr/>
        </p:nvSpPr>
        <p:spPr>
          <a:xfrm rot="20808516">
            <a:off x="859114" y="5398388"/>
            <a:ext cx="936104" cy="1015663"/>
          </a:xfrm>
          <a:prstGeom prst="star5">
            <a:avLst/>
          </a:prstGeom>
          <a:solidFill>
            <a:srgbClr val="99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 rot="842814">
            <a:off x="7129536" y="5407617"/>
            <a:ext cx="936104" cy="1015663"/>
          </a:xfrm>
          <a:prstGeom prst="star5">
            <a:avLst/>
          </a:prstGeom>
          <a:solidFill>
            <a:srgbClr val="99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996600"/>
                </a:solidFill>
                <a:latin typeface="Comic Sans MS" panose="030F0702030302020204" pitchFamily="66" charset="0"/>
              </a:rPr>
              <a:t>Well done!</a:t>
            </a:r>
            <a:br>
              <a:rPr lang="en-GB" dirty="0" smtClean="0">
                <a:solidFill>
                  <a:srgbClr val="99660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996600"/>
                </a:solidFill>
                <a:latin typeface="Comic Sans MS" panose="030F0702030302020204" pitchFamily="66" charset="0"/>
              </a:rPr>
              <a:t>You have learned how to pay with 1p coins.</a:t>
            </a:r>
            <a:endParaRPr lang="en-GB" dirty="0">
              <a:solidFill>
                <a:srgbClr val="99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3177920" y="2779003"/>
            <a:ext cx="2611582" cy="2625259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 rot="1134293">
            <a:off x="6643648" y="2103900"/>
            <a:ext cx="936104" cy="1015663"/>
          </a:xfrm>
          <a:prstGeom prst="star5">
            <a:avLst/>
          </a:prstGeom>
          <a:solidFill>
            <a:srgbClr val="99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 rot="20808516">
            <a:off x="1449149" y="2103901"/>
            <a:ext cx="936104" cy="1015663"/>
          </a:xfrm>
          <a:prstGeom prst="star5">
            <a:avLst/>
          </a:prstGeom>
          <a:solidFill>
            <a:srgbClr val="99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1254841">
            <a:off x="7843892" y="282051"/>
            <a:ext cx="936104" cy="1015663"/>
          </a:xfrm>
          <a:prstGeom prst="star5">
            <a:avLst/>
          </a:prstGeom>
          <a:solidFill>
            <a:srgbClr val="99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 rot="20808516">
            <a:off x="305966" y="282051"/>
            <a:ext cx="936104" cy="1015663"/>
          </a:xfrm>
          <a:prstGeom prst="star5">
            <a:avLst/>
          </a:prstGeom>
          <a:solidFill>
            <a:srgbClr val="99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426" y="5732730"/>
            <a:ext cx="81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996600"/>
                </a:solidFill>
                <a:latin typeface="Comic Sans MS" panose="030F0702030302020204" pitchFamily="66" charset="0"/>
              </a:rPr>
              <a:t>Awarded to:</a:t>
            </a:r>
            <a:r>
              <a:rPr lang="en-GB" sz="4800" dirty="0" smtClean="0">
                <a:solidFill>
                  <a:srgbClr val="996600"/>
                </a:solidFill>
              </a:rPr>
              <a:t>_ _ _ _ _ _ _ _ _ _ _ _ _ _</a:t>
            </a:r>
            <a:endParaRPr lang="en-GB" sz="48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olin2\AppData\Local\Microsoft\Windows\Temporary Internet Files\Content.IE5\VMVN2394\PngMedium-Correct-Sign-330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8257"/>
            <a:ext cx="2952328" cy="37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45106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Correct!</a:t>
            </a:r>
            <a:endParaRPr lang="en-GB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752020" y="5013176"/>
            <a:ext cx="4260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Play again</a:t>
            </a:r>
            <a:endParaRPr lang="en-GB" sz="6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830881" y="2304996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76256" y="4410657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>
            <a:hlinkClick r:id="rId2" action="ppaction://hlinksldjump"/>
          </p:cNvPr>
          <p:cNvSpPr/>
          <p:nvPr/>
        </p:nvSpPr>
        <p:spPr>
          <a:xfrm>
            <a:off x="1835696" y="1772816"/>
            <a:ext cx="5256584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5410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3312368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Try again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olin2\AppData\Local\Microsoft\Windows\Temporary Internet Files\Content.IE5\VMVN2394\PngMedium-Correct-Sign-3302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8257"/>
            <a:ext cx="2952328" cy="37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45106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Correct!</a:t>
            </a:r>
            <a:endParaRPr lang="en-GB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860032" y="5013176"/>
            <a:ext cx="415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Play again</a:t>
            </a:r>
            <a:endParaRPr lang="en-GB" sz="6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426" y="-57397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How much money?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2293431" y="3337548"/>
            <a:ext cx="1368152" cy="1375317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7486" r="42878" b="34076"/>
          <a:stretch/>
        </p:blipFill>
        <p:spPr>
          <a:xfrm>
            <a:off x="830881" y="2304996"/>
            <a:ext cx="1368152" cy="1375317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2"/>
            <a:ext cx="12961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2p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221</Words>
  <Application>Microsoft Office PowerPoint</Application>
  <PresentationFormat>On-screen Show (4:3)</PresentationFormat>
  <Paragraphs>102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Paying with coins.</vt:lpstr>
      <vt:lpstr>How much money?</vt:lpstr>
      <vt:lpstr>Try again</vt:lpstr>
      <vt:lpstr>Try again</vt:lpstr>
      <vt:lpstr>Try again</vt:lpstr>
      <vt:lpstr>How much money?</vt:lpstr>
      <vt:lpstr>Try again</vt:lpstr>
      <vt:lpstr>Try again</vt:lpstr>
      <vt:lpstr>How much money?</vt:lpstr>
      <vt:lpstr>How much money?</vt:lpstr>
      <vt:lpstr>Try again</vt:lpstr>
      <vt:lpstr>Try again</vt:lpstr>
      <vt:lpstr>How much money?</vt:lpstr>
      <vt:lpstr>How much money?</vt:lpstr>
      <vt:lpstr>How much money?</vt:lpstr>
      <vt:lpstr>How much money?</vt:lpstr>
      <vt:lpstr>How much money?</vt:lpstr>
      <vt:lpstr>Try again</vt:lpstr>
      <vt:lpstr>Try again</vt:lpstr>
      <vt:lpstr>Try again</vt:lpstr>
      <vt:lpstr>Try again</vt:lpstr>
      <vt:lpstr>How much money?</vt:lpstr>
      <vt:lpstr>How much money?</vt:lpstr>
      <vt:lpstr>How much money?</vt:lpstr>
      <vt:lpstr>How much money?</vt:lpstr>
      <vt:lpstr>Try again</vt:lpstr>
      <vt:lpstr>Try again</vt:lpstr>
      <vt:lpstr>Try again</vt:lpstr>
      <vt:lpstr>Try again</vt:lpstr>
      <vt:lpstr>How much money?</vt:lpstr>
      <vt:lpstr>How much money?</vt:lpstr>
      <vt:lpstr>How much money?</vt:lpstr>
      <vt:lpstr>How much money?</vt:lpstr>
      <vt:lpstr>Try again</vt:lpstr>
      <vt:lpstr>Try again</vt:lpstr>
      <vt:lpstr>Try again</vt:lpstr>
      <vt:lpstr>Try again</vt:lpstr>
      <vt:lpstr>How much money?</vt:lpstr>
      <vt:lpstr>How much money?</vt:lpstr>
      <vt:lpstr>How much money?</vt:lpstr>
      <vt:lpstr>How much money?</vt:lpstr>
      <vt:lpstr>Try again</vt:lpstr>
      <vt:lpstr>Try again</vt:lpstr>
      <vt:lpstr>Try again</vt:lpstr>
      <vt:lpstr>Try again</vt:lpstr>
      <vt:lpstr>Well done! You have learned how to pay with 1p coins.</vt:lpstr>
    </vt:vector>
  </TitlesOfParts>
  <Company>Wigan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Colin2</dc:creator>
  <cp:lastModifiedBy>Colin2</cp:lastModifiedBy>
  <cp:revision>34</cp:revision>
  <dcterms:created xsi:type="dcterms:W3CDTF">2015-01-27T14:36:04Z</dcterms:created>
  <dcterms:modified xsi:type="dcterms:W3CDTF">2017-02-16T19:06:46Z</dcterms:modified>
</cp:coreProperties>
</file>